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ncode Sans Black"/>
      <p:bold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penSans-regular.fntdata"/><Relationship Id="rId16" Type="http://schemas.openxmlformats.org/officeDocument/2006/relationships/font" Target="fonts/EncodeSansBlack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italic.fntdata"/><Relationship Id="rId6" Type="http://schemas.openxmlformats.org/officeDocument/2006/relationships/slide" Target="slides/slide1.xml"/><Relationship Id="rId18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05e8c0d52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05e8c0d5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9ff293ba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9ff293b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 talk about Bot if finished?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05ea9ff52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05ea9ff5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a12a881e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a12a881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5ea9ff522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5ea9ff52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e1783849d2b82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e1783849d2b8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5ea9ff522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5ea9ff5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5ea9ff52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5ea9ff5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5ea9ff522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5ea9ff52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5ea9ff522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5ea9ff52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Content">
  <p:cSld name="1_Custom Layout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idx="1" type="body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 Logo_Purple_2685_HEX.png"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874" y="1363508"/>
            <a:ext cx="1090095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460375" y="369733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oundless">
  <p:cSld name="1_Title 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9461" y="3426449"/>
            <a:ext cx="1597439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599107"/>
            <a:ext cx="2416273" cy="2124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_Purple_2685_HEX.png" id="14" name="Google Shape;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UW">
  <p:cSld name="Title 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Logo_Purple_2685_HEX.png"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61" y="3426449"/>
            <a:ext cx="1597439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85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Subheader + Content">
  <p:cSld name="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Open Sans"/>
              <a:buNone/>
              <a:defRPr i="0" sz="28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Open Sans"/>
              <a:buNone/>
              <a:defRPr i="0" sz="24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Open Sans"/>
              <a:buNone/>
              <a:defRPr i="0" sz="20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Open Sans"/>
              <a:buNone/>
              <a:defRPr i="0" sz="20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874" y="1363508"/>
            <a:ext cx="1090095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title"/>
          </p:nvPr>
        </p:nvSpPr>
        <p:spPr>
          <a:xfrm>
            <a:off x="460374" y="369733"/>
            <a:ext cx="8184657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UW 1">
  <p:cSld name="1_Title Slide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81" y="3426449"/>
            <a:ext cx="1600198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460375" y="644993"/>
            <a:ext cx="7023600" cy="26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Content 1">
  <p:cSld name="Header + Content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" type="body"/>
          </p:nvPr>
        </p:nvSpPr>
        <p:spPr>
          <a:xfrm>
            <a:off x="447923" y="1730667"/>
            <a:ext cx="81972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5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W_W Logo_White.png"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Subheader + Content 1">
  <p:cSld name="Header + Subheader +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381" y="1364403"/>
            <a:ext cx="1103785" cy="9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031" y="1363508"/>
            <a:ext cx="1103785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47923" y="2320239"/>
            <a:ext cx="8197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460375" y="1730667"/>
            <a:ext cx="81846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Open Sans"/>
              <a:buNone/>
              <a:defRPr i="0" sz="28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Open Sans"/>
              <a:buNone/>
              <a:defRPr i="0" sz="24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Open Sans"/>
              <a:buNone/>
              <a:defRPr i="0" sz="20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Open Sans"/>
              <a:buNone/>
              <a:defRPr i="0" sz="20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CA9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12.jp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tu.be/HkdAHXoRtos?si=2w5Z_RzQahZ1Lrzv" TargetMode="External"/><Relationship Id="rId4" Type="http://schemas.openxmlformats.org/officeDocument/2006/relationships/hyperlink" Target="https://docs.google.com/presentation/d/1VWgyOk-77VruaEmZnkLy5987vev2pUGdrzy7P6_zVaA/edit?usp=sharing" TargetMode="External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460375" y="644993"/>
            <a:ext cx="7023600" cy="264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Boring Club Week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3574" y="1457975"/>
            <a:ext cx="58314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Let’s get to work!</a:t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460375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pic>
        <p:nvPicPr>
          <p:cNvPr descr="LEADR Student Center | The Leadership in Engineering Advance… | Flickr"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600" y="2850048"/>
            <a:ext cx="3289825" cy="219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udent Group Images | Free Photos, PNG Stickers, Wallpapers ..."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50" y="2263425"/>
            <a:ext cx="3455974" cy="2302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Images : computer, old, military, equipment, machine, monitor ..."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550" y="105188"/>
            <a:ext cx="3455974" cy="259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473399" y="1594350"/>
            <a:ext cx="42768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Do your check-in right now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This is how I will give Google Drive access to members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Does anyone need access</a:t>
            </a:r>
            <a:r>
              <a:rPr lang="en-US"/>
              <a:t>?</a:t>
            </a:r>
            <a:endParaRPr/>
          </a:p>
        </p:txBody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460375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Spreadsheet</a:t>
            </a:r>
            <a:endParaRPr/>
          </a:p>
        </p:txBody>
      </p:sp>
      <p:pic>
        <p:nvPicPr>
          <p:cNvPr id="55" name="Google Shape;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313" y="-86750"/>
            <a:ext cx="2887969" cy="42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54075" y="1495175"/>
            <a:ext cx="88821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We keep project materials in the Projects folder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You can also find code, schematics, old meeting slides, etc.</a:t>
            </a:r>
            <a:endParaRPr/>
          </a:p>
        </p:txBody>
      </p:sp>
      <p:sp>
        <p:nvSpPr>
          <p:cNvPr id="61" name="Google Shape;61;p11"/>
          <p:cNvSpPr txBox="1"/>
          <p:nvPr>
            <p:ph type="title"/>
          </p:nvPr>
        </p:nvSpPr>
        <p:spPr>
          <a:xfrm>
            <a:off x="460375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Drive</a:t>
            </a:r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075" y="2435426"/>
            <a:ext cx="7462876" cy="25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460375" y="644993"/>
            <a:ext cx="7023600" cy="264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Status Reports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447925" y="1745350"/>
            <a:ext cx="55320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US" sz="2300"/>
              <a:t>Social Media, photos, videos</a:t>
            </a:r>
            <a:endParaRPr sz="23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Team (Missael)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182" y="0"/>
            <a:ext cx="237673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24" y="2529150"/>
            <a:ext cx="3971305" cy="23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47925" y="1745350"/>
            <a:ext cx="55320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US" sz="2300"/>
              <a:t>Last week: Split into </a:t>
            </a:r>
            <a:r>
              <a:rPr lang="en-US" sz="2300"/>
              <a:t>sub teams</a:t>
            </a:r>
            <a:r>
              <a:rPr lang="en-US" sz="2300"/>
              <a:t>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Discussed a traditional RC boat design and a center design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Electrical: learned how to use a breadboard </a:t>
            </a:r>
            <a:endParaRPr sz="2300"/>
          </a:p>
        </p:txBody>
      </p:sp>
      <p:sp>
        <p:nvSpPr>
          <p:cNvPr id="81" name="Google Shape;81;p14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 Motorboat (Arjun and Zi)</a:t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75" y="402225"/>
            <a:ext cx="2114877" cy="15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475" y="3833550"/>
            <a:ext cx="2148076" cy="11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475" y="2097575"/>
            <a:ext cx="2148075" cy="15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447923" y="1730667"/>
            <a:ext cx="81972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Questions GPT should handle (classes, intramurals, etc.)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Uploading Text Files to GPT (Q&amp;A)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Finding ways to navigate Dawgpath w/JavaScript</a:t>
            </a:r>
            <a:endParaRPr/>
          </a:p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UW GPT (Arshan)</a:t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670" y="136732"/>
            <a:ext cx="2229875" cy="14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300" y="255478"/>
            <a:ext cx="1775725" cy="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98475"/>
            <a:ext cx="6625676" cy="16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47925" y="1730675"/>
            <a:ext cx="63228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Set up Git on more peoples local machines and started github profiles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Continued learning basic git cmds, config, commit, add, etc.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Initialize Boring Club Repository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If you are interested, watch </a:t>
            </a:r>
            <a:r>
              <a:rPr lang="en-US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</a:t>
            </a:r>
            <a:r>
              <a:rPr lang="en-US"/>
              <a:t>!</a:t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Github/Git (Sean)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355" y="369725"/>
            <a:ext cx="2163770" cy="13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139725" y="1823833"/>
            <a:ext cx="62274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Last week Karnaugh Maps (K-maps) and </a:t>
            </a:r>
            <a:r>
              <a:rPr lang="en-US"/>
              <a:t>intro to </a:t>
            </a:r>
            <a:r>
              <a:rPr lang="en-US"/>
              <a:t>system design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This week we will review everything that we have covered so far</a:t>
            </a:r>
            <a:endParaRPr/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FPGA Digital System Sim (Sam)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131" y="1445864"/>
            <a:ext cx="2532575" cy="25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W Gold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